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257" r:id="rId2"/>
    <p:sldId id="275" r:id="rId3"/>
    <p:sldId id="259" r:id="rId4"/>
    <p:sldId id="346" r:id="rId5"/>
    <p:sldId id="264" r:id="rId6"/>
    <p:sldId id="262" r:id="rId7"/>
    <p:sldId id="265" r:id="rId8"/>
    <p:sldId id="308" r:id="rId9"/>
    <p:sldId id="362" r:id="rId10"/>
    <p:sldId id="340" r:id="rId11"/>
    <p:sldId id="321" r:id="rId12"/>
    <p:sldId id="342" r:id="rId13"/>
    <p:sldId id="357" r:id="rId14"/>
    <p:sldId id="329" r:id="rId15"/>
    <p:sldId id="358" r:id="rId16"/>
    <p:sldId id="316" r:id="rId17"/>
    <p:sldId id="315" r:id="rId18"/>
    <p:sldId id="279" r:id="rId19"/>
    <p:sldId id="318" r:id="rId20"/>
    <p:sldId id="319" r:id="rId21"/>
    <p:sldId id="278" r:id="rId22"/>
    <p:sldId id="274" r:id="rId23"/>
    <p:sldId id="285" r:id="rId24"/>
    <p:sldId id="363" r:id="rId25"/>
    <p:sldId id="266" r:id="rId26"/>
    <p:sldId id="272" r:id="rId27"/>
    <p:sldId id="271" r:id="rId28"/>
    <p:sldId id="289" r:id="rId29"/>
    <p:sldId id="273" r:id="rId30"/>
    <p:sldId id="282" r:id="rId31"/>
    <p:sldId id="364" r:id="rId32"/>
    <p:sldId id="324" r:id="rId33"/>
    <p:sldId id="365" r:id="rId34"/>
    <p:sldId id="304" r:id="rId35"/>
    <p:sldId id="300" r:id="rId36"/>
    <p:sldId id="325" r:id="rId37"/>
    <p:sldId id="311" r:id="rId38"/>
    <p:sldId id="297" r:id="rId39"/>
    <p:sldId id="314" r:id="rId40"/>
    <p:sldId id="313" r:id="rId41"/>
    <p:sldId id="368" r:id="rId42"/>
    <p:sldId id="369" r:id="rId43"/>
    <p:sldId id="370" r:id="rId44"/>
    <p:sldId id="371" r:id="rId45"/>
    <p:sldId id="293" r:id="rId46"/>
    <p:sldId id="296" r:id="rId47"/>
    <p:sldId id="294" r:id="rId48"/>
    <p:sldId id="295" r:id="rId49"/>
    <p:sldId id="301" r:id="rId50"/>
    <p:sldId id="323" r:id="rId51"/>
    <p:sldId id="331" r:id="rId52"/>
    <p:sldId id="372" r:id="rId53"/>
    <p:sldId id="312" r:id="rId54"/>
    <p:sldId id="366" r:id="rId55"/>
    <p:sldId id="351" r:id="rId56"/>
    <p:sldId id="350" r:id="rId57"/>
    <p:sldId id="348" r:id="rId58"/>
    <p:sldId id="286" r:id="rId59"/>
    <p:sldId id="349" r:id="rId60"/>
    <p:sldId id="347" r:id="rId61"/>
    <p:sldId id="352" r:id="rId62"/>
    <p:sldId id="373" r:id="rId63"/>
    <p:sldId id="330" r:id="rId64"/>
    <p:sldId id="367" r:id="rId65"/>
    <p:sldId id="461" r:id="rId66"/>
    <p:sldId id="441" r:id="rId67"/>
    <p:sldId id="442" r:id="rId68"/>
    <p:sldId id="447" r:id="rId69"/>
    <p:sldId id="449" r:id="rId70"/>
    <p:sldId id="452" r:id="rId71"/>
    <p:sldId id="453" r:id="rId72"/>
    <p:sldId id="454" r:id="rId73"/>
    <p:sldId id="455" r:id="rId74"/>
    <p:sldId id="456" r:id="rId75"/>
    <p:sldId id="457" r:id="rId76"/>
    <p:sldId id="458" r:id="rId77"/>
    <p:sldId id="459" r:id="rId78"/>
    <p:sldId id="460" r:id="rId79"/>
    <p:sldId id="462" r:id="rId80"/>
    <p:sldId id="283" r:id="rId81"/>
    <p:sldId id="374" r:id="rId82"/>
    <p:sldId id="292" r:id="rId83"/>
    <p:sldId id="338" r:id="rId84"/>
    <p:sldId id="299" r:id="rId85"/>
    <p:sldId id="375" r:id="rId86"/>
    <p:sldId id="376" r:id="rId87"/>
    <p:sldId id="377" r:id="rId88"/>
    <p:sldId id="378" r:id="rId89"/>
    <p:sldId id="379" r:id="rId90"/>
    <p:sldId id="380" r:id="rId91"/>
    <p:sldId id="381" r:id="rId92"/>
    <p:sldId id="38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  <p:sldId id="398" r:id="rId109"/>
    <p:sldId id="399" r:id="rId110"/>
    <p:sldId id="400" r:id="rId111"/>
    <p:sldId id="401" r:id="rId112"/>
    <p:sldId id="402" r:id="rId113"/>
    <p:sldId id="403" r:id="rId114"/>
    <p:sldId id="404" r:id="rId115"/>
    <p:sldId id="405" r:id="rId116"/>
    <p:sldId id="406" r:id="rId117"/>
    <p:sldId id="407" r:id="rId118"/>
    <p:sldId id="408" r:id="rId119"/>
    <p:sldId id="409" r:id="rId120"/>
    <p:sldId id="410" r:id="rId121"/>
    <p:sldId id="411" r:id="rId122"/>
    <p:sldId id="412" r:id="rId123"/>
    <p:sldId id="413" r:id="rId124"/>
    <p:sldId id="414" r:id="rId125"/>
    <p:sldId id="415" r:id="rId126"/>
    <p:sldId id="416" r:id="rId127"/>
    <p:sldId id="417" r:id="rId128"/>
    <p:sldId id="418" r:id="rId129"/>
    <p:sldId id="419" r:id="rId130"/>
    <p:sldId id="420" r:id="rId131"/>
    <p:sldId id="421" r:id="rId132"/>
    <p:sldId id="422" r:id="rId133"/>
    <p:sldId id="423" r:id="rId134"/>
    <p:sldId id="424" r:id="rId135"/>
    <p:sldId id="425" r:id="rId136"/>
    <p:sldId id="426" r:id="rId137"/>
    <p:sldId id="427" r:id="rId138"/>
    <p:sldId id="428" r:id="rId139"/>
    <p:sldId id="429" r:id="rId140"/>
    <p:sldId id="430" r:id="rId141"/>
    <p:sldId id="431" r:id="rId142"/>
    <p:sldId id="432" r:id="rId143"/>
    <p:sldId id="433" r:id="rId144"/>
    <p:sldId id="434" r:id="rId145"/>
    <p:sldId id="435" r:id="rId146"/>
    <p:sldId id="436" r:id="rId147"/>
    <p:sldId id="437" r:id="rId148"/>
    <p:sldId id="438" r:id="rId149"/>
    <p:sldId id="439" r:id="rId150"/>
    <p:sldId id="440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6" d="100"/>
        <a:sy n="36" d="100"/>
      </p:scale>
      <p:origin x="0" y="43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9FB36-3AB3-4190-9932-84FD9F6A5739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C6621-FF33-42C0-8EAF-29038FE7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40B59-851F-4516-92F7-B1F75F5742A9}" type="slidenum">
              <a:rPr lang="en-US"/>
              <a:pPr/>
              <a:t>85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D83A4-4411-4103-A473-2C44CDCC7FDF}" type="slidenum">
              <a:rPr lang="en-US"/>
              <a:pPr/>
              <a:t>94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DD05B-5427-4225-B47C-146297DD7F51}" type="slidenum">
              <a:rPr lang="en-US"/>
              <a:pPr/>
              <a:t>95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C31B8-99F6-4C55-B61E-0D8C6B9AB400}" type="slidenum">
              <a:rPr lang="en-US"/>
              <a:pPr/>
              <a:t>96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9D472-5F25-455A-B875-83603246C1F9}" type="slidenum">
              <a:rPr lang="en-US"/>
              <a:pPr/>
              <a:t>97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29CE9-26A7-48F8-8687-EBBA18E5C392}" type="slidenum">
              <a:rPr lang="en-US"/>
              <a:pPr/>
              <a:t>98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24694-0CC2-44D8-87FB-B68633EA1D4B}" type="slidenum">
              <a:rPr lang="en-US"/>
              <a:pPr/>
              <a:t>99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3E1F2-8FAD-43DA-BDA6-F95F3AE41DC3}" type="slidenum">
              <a:rPr lang="en-US"/>
              <a:pPr/>
              <a:t>100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D206F-B8CF-45AA-9C4C-E2CE53ABD524}" type="slidenum">
              <a:rPr lang="en-US"/>
              <a:pPr/>
              <a:t>101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AA084-85C3-455C-A9EC-023ED077D302}" type="slidenum">
              <a:rPr lang="en-US"/>
              <a:pPr/>
              <a:t>102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1D628-F6A2-4C57-A56B-C9D0B69ABE8C}" type="slidenum">
              <a:rPr lang="en-US"/>
              <a:pPr/>
              <a:t>103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D778A-13C4-4ECF-9C0B-106A17AEF3BE}" type="slidenum">
              <a:rPr lang="en-US"/>
              <a:pPr/>
              <a:t>86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5C3D40-9021-491B-8CE3-4419E030851D}" type="slidenum">
              <a:rPr lang="en-US"/>
              <a:pPr/>
              <a:t>104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8B0BD1-DF15-450E-BA04-781A7124EB75}" type="slidenum">
              <a:rPr lang="en-US"/>
              <a:pPr/>
              <a:t>105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2E870-7348-425D-B278-66DAF8D9BF21}" type="slidenum">
              <a:rPr lang="en-US"/>
              <a:pPr/>
              <a:t>106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75C4A-7F03-4134-84C6-1E784EF47CFA}" type="slidenum">
              <a:rPr lang="en-US"/>
              <a:pPr/>
              <a:t>107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DFEE9-C735-46AF-8843-FEFABCD26720}" type="slidenum">
              <a:rPr lang="en-US"/>
              <a:pPr/>
              <a:t>108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C4E8A-D3EA-4AF6-A967-896D790D0E1C}" type="slidenum">
              <a:rPr lang="en-US"/>
              <a:pPr/>
              <a:t>109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B34BD-B85D-4C90-96A1-6B1ABBAD444F}" type="slidenum">
              <a:rPr lang="en-US"/>
              <a:pPr/>
              <a:t>110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BB669C-A556-42B7-9441-5E8E4C4F1AF2}" type="slidenum">
              <a:rPr lang="en-US"/>
              <a:pPr/>
              <a:t>111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1E057-507B-4C62-BDF2-25006E7CAC54}" type="slidenum">
              <a:rPr lang="en-US"/>
              <a:pPr/>
              <a:t>112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75D4A-8228-4E52-8016-DFBB30D849E2}" type="slidenum">
              <a:rPr lang="en-US"/>
              <a:pPr/>
              <a:t>113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22200B-A299-4F81-BC09-509A9089C020}" type="slidenum">
              <a:rPr lang="en-US"/>
              <a:pPr/>
              <a:t>87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023F0-866E-4C70-9ADF-3D125B34C2CC}" type="slidenum">
              <a:rPr lang="en-US"/>
              <a:pPr/>
              <a:t>114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09615-E189-407F-A555-C269B570A76F}" type="slidenum">
              <a:rPr lang="en-US"/>
              <a:pPr/>
              <a:t>115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5905F-1764-43A2-87C7-66347C6ACE38}" type="slidenum">
              <a:rPr lang="en-US"/>
              <a:pPr/>
              <a:t>117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678AF-66F1-4FA6-B397-346813E84462}" type="slidenum">
              <a:rPr lang="en-US"/>
              <a:pPr/>
              <a:t>118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14AE3-84BF-41E8-9856-D362B027777C}" type="slidenum">
              <a:rPr lang="en-US"/>
              <a:pPr/>
              <a:t>119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97A53-4E64-457F-857F-E4C50B6D5AD9}" type="slidenum">
              <a:rPr lang="en-US"/>
              <a:pPr/>
              <a:t>120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AAD53-6D5B-482B-8305-4D2527511104}" type="slidenum">
              <a:rPr lang="en-US"/>
              <a:pPr/>
              <a:t>122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6CF24-A4C6-457E-9E3C-262E36F90FF4}" type="slidenum">
              <a:rPr lang="en-US"/>
              <a:pPr/>
              <a:t>123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A3EFF6-820B-49E7-B15B-1382F1851BBD}" type="slidenum">
              <a:rPr lang="en-US"/>
              <a:pPr/>
              <a:t>125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787D0-B4E5-4949-9A94-DE78375F28FF}" type="slidenum">
              <a:rPr lang="en-US"/>
              <a:pPr/>
              <a:t>127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D0722-D0B5-48AD-822C-A1BE7A5222AE}" type="slidenum">
              <a:rPr lang="en-US"/>
              <a:pPr/>
              <a:t>88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A5E60-52C7-40F9-9C1C-006DAD890DFD}" type="slidenum">
              <a:rPr lang="en-US"/>
              <a:pPr/>
              <a:t>128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7C907-640E-4F9B-A006-8D98819D5375}" type="slidenum">
              <a:rPr lang="en-US"/>
              <a:pPr/>
              <a:t>130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7A3E5-0D87-40C5-B29C-B7ABA11412BD}" type="slidenum">
              <a:rPr lang="en-US"/>
              <a:pPr/>
              <a:t>131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E4C13-5DDD-48F3-B0DF-A30F4D39CDA1}" type="slidenum">
              <a:rPr lang="en-US"/>
              <a:pPr/>
              <a:t>132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F96FB-44B4-4C4B-918E-5D0BFF9D8612}" type="slidenum">
              <a:rPr lang="en-US"/>
              <a:pPr/>
              <a:t>133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20127-7942-494E-8669-77B12BEEF9D2}" type="slidenum">
              <a:rPr lang="en-US"/>
              <a:pPr/>
              <a:t>134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82BE-0776-4363-AB85-5C9576B43698}" type="slidenum">
              <a:rPr lang="en-US"/>
              <a:pPr/>
              <a:t>135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E17F6-0310-44B7-862F-49849C5CBE0A}" type="slidenum">
              <a:rPr lang="en-US"/>
              <a:pPr/>
              <a:t>136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0AB0B-05B2-4C0C-BCA2-ABCE43CC4D4A}" type="slidenum">
              <a:rPr lang="en-US"/>
              <a:pPr/>
              <a:t>137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035CA-EB99-442D-B868-779374D94C5C}" type="slidenum">
              <a:rPr lang="en-US"/>
              <a:pPr/>
              <a:t>138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16863-C3E4-4FBF-B9B5-858EA3675CBB}" type="slidenum">
              <a:rPr lang="en-US"/>
              <a:pPr/>
              <a:t>89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2C0480-663E-4805-A31D-7E3E391420F8}" type="slidenum">
              <a:rPr lang="en-US"/>
              <a:pPr/>
              <a:t>139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DC2F51-A6C0-4088-8C50-F1E06A2295C0}" type="slidenum">
              <a:rPr lang="en-US"/>
              <a:pPr/>
              <a:t>140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EEE2E-9D16-4756-B264-A0BA08B46245}" type="slidenum">
              <a:rPr lang="en-US"/>
              <a:pPr/>
              <a:t>142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4A174-FC9A-4585-800F-DD701E792746}" type="slidenum">
              <a:rPr lang="en-US"/>
              <a:pPr/>
              <a:t>143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AF2517-2127-4A4A-9BE6-F7EA4C37B2D8}" type="slidenum">
              <a:rPr lang="en-US"/>
              <a:pPr/>
              <a:t>144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3C3E2-407D-4254-AC46-279D5399BB57}" type="slidenum">
              <a:rPr lang="en-US"/>
              <a:pPr/>
              <a:t>145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94B4D-7C6D-4BE9-A285-DB76792A5088}" type="slidenum">
              <a:rPr lang="en-US"/>
              <a:pPr/>
              <a:t>146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BD6516-989D-468F-A8FA-AEF83104B311}" type="slidenum">
              <a:rPr lang="en-US"/>
              <a:pPr/>
              <a:t>147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4E65C-E9FF-4A32-91B2-F70EED4DEE20}" type="slidenum">
              <a:rPr lang="en-US"/>
              <a:pPr/>
              <a:t>148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752DA-CA26-42F1-833D-93C5C3F0A807}" type="slidenum">
              <a:rPr lang="en-US"/>
              <a:pPr/>
              <a:t>150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07F19-D85D-4847-BC6E-8E521E37B3F2}" type="slidenum">
              <a:rPr lang="en-US"/>
              <a:pPr/>
              <a:t>90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39D95-2718-4AB3-81B2-9B88A6AE7D11}" type="slidenum">
              <a:rPr lang="en-US"/>
              <a:pPr/>
              <a:t>91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5F99C-838F-407A-8BE2-42AC340255EC}" type="slidenum">
              <a:rPr lang="en-US"/>
              <a:pPr/>
              <a:t>92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B98AF-7689-476C-89A0-C8C8B3C4B07F}" type="slidenum">
              <a:rPr lang="en-US"/>
              <a:pPr/>
              <a:t>93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17966-3956-4BC8-A906-95F239232397}" type="datetimeFigureOut">
              <a:rPr lang="en-US" smtClean="0"/>
              <a:pPr/>
              <a:t>11/20/2007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75436-2BFA-41DB-A86C-10DD8756E3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b4 victoria and john brow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73088" y="0"/>
            <a:ext cx="7997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hodes-1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14875" y="0"/>
            <a:ext cx="44291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ecil_Rhodes_-_Project_Gutenberg_eText_1660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4556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History of European Civilization II fall 06\His 131 Images\15 His 131\No Man's Land.jpg"/>
          <p:cNvPicPr>
            <a:picLocks noChangeAspect="1" noChangeArrowheads="1"/>
          </p:cNvPicPr>
          <p:nvPr/>
        </p:nvPicPr>
        <p:blipFill>
          <a:blip r:embed="rId3"/>
          <a:srcRect t="6866" b="6866"/>
          <a:stretch>
            <a:fillRect/>
          </a:stretch>
        </p:blipFill>
        <p:spPr bwMode="auto">
          <a:xfrm>
            <a:off x="0" y="300789"/>
            <a:ext cx="9144000" cy="6256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wner.YOUR-0944CBA8B9\My Documents\History of European Civilization II fall 06\His 131 Images\15 His 131\xmasge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850" y="0"/>
            <a:ext cx="46863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Owner.YOUR-0944CBA8B9\My Documents\History of European Civilization II fall 06\His 131 Images\15 His 131\Cheshire_Regiment_trench_Somme_1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898193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History of European Civilization II fall 06\His 131 Images\15 His 131\trench_lif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Documents and Settings\Owner.YOUR-0944CBA8B9\My Documents\History of European Civilization II fall 06\His 131 Images\15 His 131\Waterlogged_tren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150" y="0"/>
            <a:ext cx="49657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History of European Civilization II fall 06\His 131 Images\15 His 131\picnic trench among de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675" y="0"/>
            <a:ext cx="6724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History of European Civilization II fall 06\WWI\Maps\Verdun and Vicinity (21 February- December 191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7625"/>
            <a:ext cx="8763000" cy="6780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Owner.YOUR-0944CBA8B9\My Documents\History of European Civilization II fall 06\His 131 Images\15 His 131\map10 som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850" y="0"/>
            <a:ext cx="46847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Documents and Settings\Owner.YOUR-0944CBA8B9\My Documents\History of European Civilization II fall 06\His 131 Images\15 His 131\Map%209 passchendae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559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Owner.YOUR-0944CBA8B9\My Documents\History of European Civilization II fall 06\His 131 Images\15 His 131\troopscarryingwounded passchendaele.jpg"/>
          <p:cNvPicPr>
            <a:picLocks noChangeAspect="1" noChangeArrowheads="1"/>
          </p:cNvPicPr>
          <p:nvPr/>
        </p:nvPicPr>
        <p:blipFill>
          <a:blip r:embed="rId3"/>
          <a:srcRect b="7807"/>
          <a:stretch>
            <a:fillRect/>
          </a:stretch>
        </p:blipFill>
        <p:spPr bwMode="auto">
          <a:xfrm>
            <a:off x="228600" y="25400"/>
            <a:ext cx="8688836" cy="683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pl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5538" y="0"/>
            <a:ext cx="4352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History of European Civilization II fall 06\His 131 Images\15 His 131\Machine g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0238"/>
            <a:ext cx="9144000" cy="5597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History of European Civilization II fall 06\His 131 Images\15 His 131\Big_Bertha_02.jpg"/>
          <p:cNvPicPr>
            <a:picLocks noChangeAspect="1" noChangeArrowheads="1"/>
          </p:cNvPicPr>
          <p:nvPr/>
        </p:nvPicPr>
        <p:blipFill>
          <a:blip r:embed="rId3"/>
          <a:srcRect l="4167" t="5533" r="4167" b="5533"/>
          <a:stretch>
            <a:fillRect/>
          </a:stretch>
        </p:blipFill>
        <p:spPr bwMode="auto">
          <a:xfrm>
            <a:off x="0" y="353291"/>
            <a:ext cx="9144000" cy="6151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History of European Civilization II fall 06\His 131 Images\15 His 131\Big_Bertha_03.jpg"/>
          <p:cNvPicPr>
            <a:picLocks noChangeAspect="1" noChangeArrowheads="1"/>
          </p:cNvPicPr>
          <p:nvPr/>
        </p:nvPicPr>
        <p:blipFill>
          <a:blip r:embed="rId3"/>
          <a:srcRect l="3670" t="5987" r="3670" b="4864"/>
          <a:stretch>
            <a:fillRect/>
          </a:stretch>
        </p:blipFill>
        <p:spPr bwMode="auto">
          <a:xfrm>
            <a:off x="276374" y="0"/>
            <a:ext cx="86390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History of European Civilization II fall 06\His 131 Images\15 His 131\British ph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History of European Civilization II fall 06\His 131 Images\15 His 131\Gas att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4388"/>
            <a:ext cx="9144000" cy="5229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Owner.YOUR-0944CBA8B9\My Documents\History of European Civilization II fall 06\His 131 Images\15 His 131\Mustard g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8863" y="0"/>
            <a:ext cx="44878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kIV(female)(5080KB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48296" cy="5609908"/>
          </a:xfrm>
          <a:prstGeom prst="rect">
            <a:avLst/>
          </a:prstGeom>
        </p:spPr>
      </p:pic>
      <p:pic>
        <p:nvPicPr>
          <p:cNvPr id="3" name="Picture 2" descr="C:\Documents and Settings\Owner.YOUR-0944CBA8B9\My Documents\History of European Civilization II fall 06\His 131 Images\15 His 131\British Ta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883" y="3429001"/>
            <a:ext cx="468811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History of European Civilization II fall 06\His 131 Images\15 His 131\French ta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0"/>
            <a:ext cx="6600607" cy="5429250"/>
          </a:xfrm>
          <a:prstGeom prst="rect">
            <a:avLst/>
          </a:prstGeom>
          <a:noFill/>
        </p:spPr>
      </p:pic>
      <p:pic>
        <p:nvPicPr>
          <p:cNvPr id="5" name="Picture 4" descr="George_S__Patton_-_France_-_1918.jpg"/>
          <p:cNvPicPr>
            <a:picLocks noChangeAspect="1"/>
          </p:cNvPicPr>
          <p:nvPr/>
        </p:nvPicPr>
        <p:blipFill>
          <a:blip r:embed="rId4" cstate="print"/>
          <a:srcRect l="1592" t="2222"/>
          <a:stretch>
            <a:fillRect/>
          </a:stretch>
        </p:blipFill>
        <p:spPr>
          <a:xfrm>
            <a:off x="5334000" y="0"/>
            <a:ext cx="3810000" cy="299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Owner.YOUR-0944CBA8B9\My Documents\History of European Civilization II fall 06\His 131 Images\15 His 131\German ta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25"/>
            <a:ext cx="9144000" cy="638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rman%20UBoa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3341" cy="3505200"/>
          </a:xfrm>
          <a:prstGeom prst="rect">
            <a:avLst/>
          </a:prstGeom>
        </p:spPr>
      </p:pic>
      <p:pic>
        <p:nvPicPr>
          <p:cNvPr id="36866" name="Picture 2" descr="C:\Documents and Settings\Owner.YOUR-0944CBA8B9\My Documents\History of European Civilization II fall 06\His 131 Images\15 His 131\German sub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818051"/>
            <a:ext cx="5867400" cy="4039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14-B4-02a henry bessem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365768" y="914400"/>
            <a:ext cx="3778232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yfarthfa_Works_ChargingTheBessemerConver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34000" cy="3259074"/>
          </a:xfrm>
          <a:prstGeom prst="rect">
            <a:avLst/>
          </a:prstGeom>
        </p:spPr>
      </p:pic>
      <p:pic>
        <p:nvPicPr>
          <p:cNvPr id="4" name="Picture 3" descr="BessemerConverter-StaS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4" y="3276600"/>
            <a:ext cx="4992836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History of European Civilization II fall 06\His 131 Images\15 His 131\Zeppel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10200" cy="3170039"/>
          </a:xfrm>
          <a:prstGeom prst="rect">
            <a:avLst/>
          </a:prstGeom>
          <a:noFill/>
        </p:spPr>
      </p:pic>
      <p:pic>
        <p:nvPicPr>
          <p:cNvPr id="5" name="Picture 4" descr="lz1-t-aufstieg%20des%20lz%201%20(2)%20t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955" y="0"/>
            <a:ext cx="3752046" cy="2438400"/>
          </a:xfrm>
          <a:prstGeom prst="rect">
            <a:avLst/>
          </a:prstGeom>
        </p:spPr>
      </p:pic>
      <p:pic>
        <p:nvPicPr>
          <p:cNvPr id="4" name="Picture 3" descr="Balloon_sub_hunt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431405"/>
            <a:ext cx="2971800" cy="4426595"/>
          </a:xfrm>
          <a:prstGeom prst="rect">
            <a:avLst/>
          </a:prstGeom>
        </p:spPr>
      </p:pic>
      <p:pic>
        <p:nvPicPr>
          <p:cNvPr id="6" name="Picture 5" descr="Bombed_ballo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5625"/>
            <a:ext cx="5715000" cy="3672376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l_Aircraft_Factory_F_E_8_Ex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98" y="1"/>
            <a:ext cx="4673601" cy="3505200"/>
          </a:xfrm>
          <a:prstGeom prst="rect">
            <a:avLst/>
          </a:prstGeom>
        </p:spPr>
      </p:pic>
      <p:pic>
        <p:nvPicPr>
          <p:cNvPr id="3" name="Picture 2" descr="Caproni_Ca_42-Royal_Naval_Air_Serv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5743554" cy="3352800"/>
          </a:xfrm>
          <a:prstGeom prst="rect">
            <a:avLst/>
          </a:prstGeom>
        </p:spPr>
      </p:pic>
      <p:pic>
        <p:nvPicPr>
          <p:cNvPr id="4" name="Picture 3" descr="Morane-Saulnier_Type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819400"/>
            <a:ext cx="3008268" cy="4038600"/>
          </a:xfrm>
          <a:prstGeom prst="rect">
            <a:avLst/>
          </a:prstGeom>
        </p:spPr>
      </p:pic>
      <p:pic>
        <p:nvPicPr>
          <p:cNvPr id="5" name="Picture 4" descr="De_Havilland_DH-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4419599" cy="3506215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History of European Civilization II fall 06\His 131 Images\15 His 131\camera on pla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652" y="1"/>
            <a:ext cx="5214347" cy="3505200"/>
          </a:xfrm>
          <a:prstGeom prst="rect">
            <a:avLst/>
          </a:prstGeom>
          <a:noFill/>
        </p:spPr>
      </p:pic>
      <p:pic>
        <p:nvPicPr>
          <p:cNvPr id="5" name="Picture 4" descr="ww1_airsurvey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9617"/>
            <a:ext cx="4876800" cy="3358382"/>
          </a:xfrm>
          <a:prstGeom prst="rect">
            <a:avLst/>
          </a:prstGeom>
        </p:spPr>
      </p:pic>
      <p:pic>
        <p:nvPicPr>
          <p:cNvPr id="6" name="Picture 5" descr="ww1_map.jpg"/>
          <p:cNvPicPr>
            <a:picLocks noChangeAspect="1"/>
          </p:cNvPicPr>
          <p:nvPr/>
        </p:nvPicPr>
        <p:blipFill>
          <a:blip r:embed="rId5"/>
          <a:srcRect b="-462"/>
          <a:stretch>
            <a:fillRect/>
          </a:stretch>
        </p:blipFill>
        <p:spPr>
          <a:xfrm>
            <a:off x="456267" y="0"/>
            <a:ext cx="3048933" cy="3505200"/>
          </a:xfrm>
          <a:prstGeom prst="rect">
            <a:avLst/>
          </a:prstGeom>
        </p:spPr>
      </p:pic>
      <p:pic>
        <p:nvPicPr>
          <p:cNvPr id="7" name="Picture 6" descr="Bombsigh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191" y="3505200"/>
            <a:ext cx="4228808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History of European Civilization II fall 06\His 131 Images\15 His 131\British plane dropping torpe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4863" y="0"/>
            <a:ext cx="49926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kd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376863"/>
            <a:ext cx="4724400" cy="3481137"/>
          </a:xfrm>
          <a:prstGeom prst="rect">
            <a:avLst/>
          </a:prstGeom>
        </p:spPr>
      </p:pic>
      <p:pic>
        <p:nvPicPr>
          <p:cNvPr id="3" name="Picture 2" descr="Fokker_e_i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0"/>
            <a:ext cx="7029662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Owner.YOUR-0944CBA8B9\My Documents\History of European Civilization II fall 06\His 131 Images\15 His 131\Fokker testing machine g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-3175"/>
            <a:ext cx="8382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l_Aircraft_Factory_FE2d_gun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30"/>
            <a:ext cx="9144000" cy="614934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History of European Civilization II fall 06\His 131 Images\15 His 131\Red_Bar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700" y="0"/>
            <a:ext cx="4813300" cy="6858000"/>
          </a:xfrm>
          <a:prstGeom prst="rect">
            <a:avLst/>
          </a:prstGeom>
          <a:noFill/>
        </p:spPr>
      </p:pic>
      <p:pic>
        <p:nvPicPr>
          <p:cNvPr id="4" name="Picture 3" descr="Manfred_von_Richthof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188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Owner.YOUR-0944CBA8B9\My Documents\History of European Civilization II fall 06\His 131 Images\15 His 131\RoteBar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pwith_Camel_on_the_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247" y="2743200"/>
            <a:ext cx="6396753" cy="4114799"/>
          </a:xfrm>
          <a:prstGeom prst="rect">
            <a:avLst/>
          </a:prstGeom>
        </p:spPr>
      </p:pic>
      <p:pic>
        <p:nvPicPr>
          <p:cNvPr id="2" name="Picture 1" descr="HMS_Furious-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57800" cy="40641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_Hesketh_Lev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"/>
            <a:ext cx="2514600" cy="336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3150010 port sunlight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ort+Sunlight+March+2006+03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791200" y="381000"/>
            <a:ext cx="33528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3150033 port sunlight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ort_Sunlight.jpg"/>
          <p:cNvPicPr>
            <a:picLocks noGrp="1" noChangeAspect="1"/>
          </p:cNvPicPr>
          <p:nvPr isPhoto="1"/>
        </p:nvPicPr>
        <p:blipFill>
          <a:blip r:embed="rId6">
            <a:lum/>
          </a:blip>
          <a:stretch>
            <a:fillRect/>
          </a:stretch>
        </p:blipFill>
        <p:spPr>
          <a:xfrm>
            <a:off x="2514600" y="381000"/>
            <a:ext cx="33528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History of European Civilization II fall 06\His 131 Images\15 His 131\Snoop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575" y="0"/>
            <a:ext cx="6800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History of European Civilization II fall 06\His 131 Images\15 His 131\Shot down in flam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645990"/>
            <a:ext cx="4800600" cy="5212010"/>
          </a:xfrm>
          <a:prstGeom prst="rect">
            <a:avLst/>
          </a:prstGeom>
          <a:noFill/>
        </p:spPr>
      </p:pic>
      <p:pic>
        <p:nvPicPr>
          <p:cNvPr id="3" name="Picture 2" descr="MvRichthofenWreckage.jpg"/>
          <p:cNvPicPr>
            <a:picLocks noChangeAspect="1"/>
          </p:cNvPicPr>
          <p:nvPr/>
        </p:nvPicPr>
        <p:blipFill>
          <a:blip r:embed="rId4"/>
          <a:srcRect b="21111"/>
          <a:stretch>
            <a:fillRect/>
          </a:stretch>
        </p:blipFill>
        <p:spPr>
          <a:xfrm>
            <a:off x="1" y="0"/>
            <a:ext cx="6019800" cy="4314763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History of European Civilization II fall 06\His 131 Images\15 His 131\LENTOR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4450"/>
            <a:ext cx="9144000" cy="6945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Owner.YOUR-0944CBA8B9\My Documents\History of European Civilization II fall 06\His 131 Images\15 His 131\Russian Revolu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History of European Civilization II fall 06\His 131 Images\15 His 131\Passchendaele_aerial_view before and af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825" y="0"/>
            <a:ext cx="50863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Owner.YOUR-0944CBA8B9\My Documents\History of European Civilization II fall 06\His 131 Images\15 His 131\03trenchofdeath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Owner.YOUR-0944CBA8B9\My Documents\History of European Civilization II fall 06\His 131 Images\15 His 131\landscape2 to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5288"/>
            <a:ext cx="9144000" cy="6067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Owner.YOUR-0944CBA8B9\My Documents\History of European Civilization II fall 06\His 131 Images\15 His 131\trench2 to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7363"/>
            <a:ext cx="9144000" cy="5883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Owner.YOUR-0944CBA8B9\My Documents\History of European Civilization II fall 06\His 131 Images\15 His 131\landscape1 to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7513"/>
            <a:ext cx="9144000" cy="6021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Owner.YOUR-0944CBA8B9\My Documents\History of European Civilization II fall 06\His 131 Images\15 His 131\trenches to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ris wallpap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74896" y="0"/>
            <a:ext cx="5969104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illiammorri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181600" y="3200400"/>
            <a:ext cx="2868507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morris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-1"/>
            <a:ext cx="3124200" cy="373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illiam-morris-wallpaper-s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1524000" y="3254890"/>
            <a:ext cx="2743200" cy="3603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 descr="http://libraryautomation.com/nymas/28-0754ac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923222"/>
            <a:ext cx="5181600" cy="3934778"/>
          </a:xfrm>
          <a:prstGeom prst="rect">
            <a:avLst/>
          </a:prstGeom>
          <a:noFill/>
        </p:spPr>
      </p:pic>
      <p:pic>
        <p:nvPicPr>
          <p:cNvPr id="3" name="Picture 3" descr="http://www.firstworldwar.com/photos/graphics/hw_factory_female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5105400" cy="3091927"/>
          </a:xfrm>
          <a:prstGeom prst="rect">
            <a:avLst/>
          </a:prstGeom>
          <a:noFill/>
        </p:spPr>
      </p:pic>
      <p:pic>
        <p:nvPicPr>
          <p:cNvPr id="4" name="Picture 5" descr="View of a neat row of hospital beds occupied by injured servicemen, with two nurses in attendance."/>
          <p:cNvPicPr>
            <a:picLocks noChangeAspect="1" noChangeArrowheads="1"/>
          </p:cNvPicPr>
          <p:nvPr/>
        </p:nvPicPr>
        <p:blipFill>
          <a:blip r:embed="rId5"/>
          <a:srcRect l="8772" t="11531" r="7895" b="8739"/>
          <a:stretch>
            <a:fillRect/>
          </a:stretch>
        </p:blipFill>
        <p:spPr bwMode="auto">
          <a:xfrm>
            <a:off x="4876800" y="0"/>
            <a:ext cx="4267200" cy="3099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hm1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0"/>
            <a:ext cx="4393095" cy="2590800"/>
          </a:xfrm>
          <a:prstGeom prst="rect">
            <a:avLst/>
          </a:prstGeom>
        </p:spPr>
      </p:pic>
      <p:pic>
        <p:nvPicPr>
          <p:cNvPr id="4" name="Picture 3" descr="Napoleon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80" y="609600"/>
            <a:ext cx="4743019" cy="5562600"/>
          </a:xfrm>
          <a:prstGeom prst="rect">
            <a:avLst/>
          </a:prstGeom>
        </p:spPr>
      </p:pic>
      <p:pic>
        <p:nvPicPr>
          <p:cNvPr id="8" name="Picture 7" descr="trc292c nelson trafalg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384842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Owner.YOUR-0944CBA8B9\My Documents\History of European Civilization II fall 06\His 131 Images\15 His 131\a2zcds_com_22784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20913"/>
            <a:ext cx="9144000" cy="2416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Owner.YOUR-0944CBA8B9\My Documents\History of European Civilization II fall 06\His 131 Images\15 His 131\making_new_wor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88392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History of European Civilization II fall 06\His 131 Images\15 His 131\madame_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2738" y="0"/>
            <a:ext cx="34369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History of European Civilization II fall 06\His 131 Images\15 His 131\gassed by sargent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1138"/>
            <a:ext cx="9144000" cy="3894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Owner.YOUR-0944CBA8B9\My Documents\History of European Civilization II fall 06\His 131 Images\15 His 131\gassed pho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8"/>
            <a:ext cx="9144000" cy="6600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History of European Civilization II fall 06\His 131 Images\15 His 131\remarqu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990600"/>
            <a:ext cx="3017838" cy="5029200"/>
          </a:xfrm>
          <a:prstGeom prst="rect">
            <a:avLst/>
          </a:prstGeom>
          <a:noFill/>
        </p:spPr>
      </p:pic>
      <p:pic>
        <p:nvPicPr>
          <p:cNvPr id="74755" name="Picture 3" descr="C:\Documents and Settings\Owner.YOUR-0944CBA8B9\My Documents\History of European Civilization II fall 06\His 131 Images\15 His 131\owen_lg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2935288" cy="5638800"/>
          </a:xfrm>
          <a:prstGeom prst="rect">
            <a:avLst/>
          </a:prstGeom>
          <a:noFill/>
        </p:spPr>
      </p:pic>
      <p:pic>
        <p:nvPicPr>
          <p:cNvPr id="74756" name="Picture 4" descr="C:\Documents and Settings\Owner.YOUR-0944CBA8B9\My Documents\History of European Civilization II fall 06\His 131 Images\15 His 131\sassoon_lg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1650" y="3429000"/>
            <a:ext cx="2292350" cy="3429000"/>
          </a:xfrm>
          <a:prstGeom prst="rect">
            <a:avLst/>
          </a:prstGeom>
          <a:noFill/>
        </p:spPr>
      </p:pic>
      <p:pic>
        <p:nvPicPr>
          <p:cNvPr id="74757" name="Picture 5" descr="C:\Documents and Settings\Owner.YOUR-0944CBA8B9\My Documents\History of European Civilization II fall 06\His 131 Images\15 His 131\rgswor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3050" y="0"/>
            <a:ext cx="252095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19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4" y="0"/>
            <a:ext cx="89300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tler3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"/>
            <a:ext cx="9144000" cy="643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_Morris_001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8350" y="0"/>
            <a:ext cx="5067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 descr="http://www.transterrestrial.com/images/red-popp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9144000" cy="6189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 William Waterhouse Ulysses and the Sirens 189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66813"/>
            <a:ext cx="9144000" cy="452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 William Waterhouse Hylas and the Nymphs 189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93725"/>
            <a:ext cx="9144000" cy="56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8195280_b5026a459b_o mona vanna rossetti 18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57199"/>
            <a:ext cx="4835173" cy="58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38195282_d1dc164994_o The Bower Meadow 1871-7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16792" y="457200"/>
            <a:ext cx="4327208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EverettMillais-Ophelia-1851-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6700"/>
            <a:ext cx="91440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 disrael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67104" y="457200"/>
            <a:ext cx="4376896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illiam Gladstone.bmp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448340"/>
            <a:ext cx="4800600" cy="602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W_TheLadyOfShallot_18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5088" y="0"/>
            <a:ext cx="9013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ument_fun%C3%A9raire_%C3%A0_l%27Ecole_de_Nancy_01_by_Line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57508799_d3b417244c art nouveau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b="5624"/>
          <a:stretch>
            <a:fillRect/>
          </a:stretch>
        </p:blipFill>
        <p:spPr>
          <a:xfrm>
            <a:off x="6248401" y="0"/>
            <a:ext cx="2895599" cy="18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rt%20Nouveau%20doorway,%20Paris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6612979" y="3581400"/>
            <a:ext cx="2531021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32810944 art nouveau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133850" y="1600200"/>
            <a:ext cx="268605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_ANL art nouveau lamp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6782" r="11837"/>
          <a:stretch>
            <a:fillRect/>
          </a:stretch>
        </p:blipFill>
        <p:spPr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ehrens_table_lamp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6366" r="10875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02L art deco chai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196718" y="0"/>
            <a:ext cx="2947282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rank_Lloyd_Wright_Chair_19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" y="0"/>
            <a:ext cx="2514600" cy="420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icarl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941481"/>
            <a:ext cx="3657599" cy="5078320"/>
          </a:xfrm>
          <a:prstGeom prst="rect">
            <a:avLst/>
          </a:prstGeom>
        </p:spPr>
      </p:pic>
      <p:pic>
        <p:nvPicPr>
          <p:cNvPr id="5" name="Picture 4" descr="treelif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315" y="4114800"/>
            <a:ext cx="1927085" cy="2743200"/>
          </a:xfrm>
          <a:prstGeom prst="rect">
            <a:avLst/>
          </a:prstGeom>
        </p:spPr>
      </p:pic>
      <p:pic>
        <p:nvPicPr>
          <p:cNvPr id="6" name="Picture 5" descr="tablelam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114800"/>
            <a:ext cx="2155371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1819187e promethe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Picture 2" descr="P31819175e new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251200"/>
            <a:ext cx="2705100" cy="3606800"/>
          </a:xfrm>
          <a:prstGeom prst="rect">
            <a:avLst/>
          </a:prstGeom>
        </p:spPr>
      </p:pic>
      <p:pic>
        <p:nvPicPr>
          <p:cNvPr id="4" name="Picture 3" descr="P31718898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0"/>
            <a:ext cx="4572000" cy="3429000"/>
          </a:xfrm>
          <a:prstGeom prst="rect">
            <a:avLst/>
          </a:prstGeom>
        </p:spPr>
      </p:pic>
      <p:pic>
        <p:nvPicPr>
          <p:cNvPr id="5" name="Picture 4" descr="P31718906e rockefeller plaz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0"/>
            <a:ext cx="27432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vfuner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95401"/>
            <a:ext cx="5754506" cy="41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vic3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739130" y="990600"/>
            <a:ext cx="340487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_VII_in_coronation_rob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192587" y="0"/>
            <a:ext cx="49514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dward_vii_england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88433" y="1"/>
            <a:ext cx="3069167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_V_of_the_united_Kingdo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36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lin_Siemensstadt_Kabelwerk_Weste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06475"/>
            <a:ext cx="9144000" cy="58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IL14-S004-04a wilhelm siemens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3636" t="2224" r="3636" b="14380"/>
          <a:stretch>
            <a:fillRect/>
          </a:stretch>
        </p:blipFill>
        <p:spPr>
          <a:xfrm>
            <a:off x="3733800" y="0"/>
            <a:ext cx="2057400" cy="302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IL14-S004-01a Friedrich Siemens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6250" t="4449" r="7812" b="6575"/>
          <a:stretch>
            <a:fillRect/>
          </a:stretch>
        </p:blipFill>
        <p:spPr>
          <a:xfrm>
            <a:off x="0" y="0"/>
            <a:ext cx="2285999" cy="332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IL14-S004-02a wener von siemens.jpg"/>
          <p:cNvPicPr>
            <a:picLocks noGrp="1" noChangeAspect="1"/>
          </p:cNvPicPr>
          <p:nvPr isPhoto="1"/>
        </p:nvPicPr>
        <p:blipFill>
          <a:blip r:embed="rId5">
            <a:lum/>
          </a:blip>
          <a:srcRect l="7116" t="4444" r="8732" b="17778"/>
          <a:stretch>
            <a:fillRect/>
          </a:stretch>
        </p:blipFill>
        <p:spPr>
          <a:xfrm>
            <a:off x="7145382" y="0"/>
            <a:ext cx="1998617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iml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572000" y="3444875"/>
            <a:ext cx="4572000" cy="3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arl_Benz.pn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283749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834%20-%201900%20Gottlieb%20Daimler%20-%20vores%20allesammens%20far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2819400" y="0"/>
            <a:ext cx="4038600" cy="297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Wilhelmmaybach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877845" y="0"/>
            <a:ext cx="2266156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weiRadMuseumNSU_Reitwagen first motorcycle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0" y="3823494"/>
            <a:ext cx="4572000" cy="303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enz_Patent_Motorwagen_1886_%28Replica%29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3244375" y="2743201"/>
            <a:ext cx="1632425" cy="160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vand3kings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" y="0"/>
            <a:ext cx="3810000" cy="469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c4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867400" y="0"/>
            <a:ext cx="3276600" cy="473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vicky4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378306" y="2286000"/>
            <a:ext cx="30511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fredKrup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188373" y="609600"/>
            <a:ext cx="3955627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krupp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2897541"/>
            <a:ext cx="5181600" cy="396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ritz krupp factory fritz hammer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0"/>
            <a:ext cx="5181600" cy="362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87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78" y="0"/>
            <a:ext cx="3724422" cy="6858000"/>
          </a:xfrm>
          <a:prstGeom prst="rect">
            <a:avLst/>
          </a:prstGeom>
        </p:spPr>
      </p:pic>
      <p:pic>
        <p:nvPicPr>
          <p:cNvPr id="3" name="Picture 2" descr="hw_wilhelm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590800" cy="3966083"/>
          </a:xfrm>
          <a:prstGeom prst="rect">
            <a:avLst/>
          </a:prstGeom>
        </p:spPr>
      </p:pic>
      <p:pic>
        <p:nvPicPr>
          <p:cNvPr id="4" name="Picture 3" descr="Wilhelm_II_of_Germa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97096"/>
            <a:ext cx="2209800" cy="3260903"/>
          </a:xfrm>
          <a:prstGeom prst="rect">
            <a:avLst/>
          </a:prstGeom>
        </p:spPr>
      </p:pic>
      <p:pic>
        <p:nvPicPr>
          <p:cNvPr id="5" name="Picture 4" descr="Emperor_Wilhelm_II_of_Germany_%281859-1941%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-1"/>
            <a:ext cx="2438400" cy="4375887"/>
          </a:xfrm>
          <a:prstGeom prst="rect">
            <a:avLst/>
          </a:prstGeom>
        </p:spPr>
      </p:pic>
      <p:pic>
        <p:nvPicPr>
          <p:cNvPr id="6" name="Picture 5" descr="kaiser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151376"/>
            <a:ext cx="1828800" cy="27066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_politique_coloniale_en_afrique_apres_1879_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8638" y="0"/>
            <a:ext cx="5546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72556.jpg"/>
          <p:cNvPicPr>
            <a:picLocks noChangeAspect="1"/>
          </p:cNvPicPr>
          <p:nvPr/>
        </p:nvPicPr>
        <p:blipFill>
          <a:blip r:embed="rId2"/>
          <a:srcRect b="8896"/>
          <a:stretch>
            <a:fillRect/>
          </a:stretch>
        </p:blipFill>
        <p:spPr>
          <a:xfrm>
            <a:off x="1592778" y="5762"/>
            <a:ext cx="6027222" cy="68522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7250" y="0"/>
            <a:ext cx="488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ouard Manet by Nadar.bmp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3788" y="0"/>
            <a:ext cx="4414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 Dejeuner sur l'Herbe The Picnic by Edouard Manet 18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4950" y="0"/>
            <a:ext cx="8674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stave_Courb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2638" y="0"/>
            <a:ext cx="503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bet A Burial at Ornans 18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82688"/>
            <a:ext cx="9144000" cy="44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an-FrancoisMillet%28Nadar%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8488" y="0"/>
            <a:ext cx="5405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14-S005-09a herbert spenc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195763" y="0"/>
            <a:ext cx="49482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41d-Francis-Galton-carte-de-visite-portrait-standing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7410" t="10000" r="7372" b="7778"/>
          <a:stretch>
            <a:fillRect/>
          </a:stretch>
        </p:blipFill>
        <p:spPr>
          <a:xfrm>
            <a:off x="0" y="72887"/>
            <a:ext cx="4191000" cy="6742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an-Francois Millet The Gleaners 18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-Adolphe_Bouguereau_%281825-1905%29_-_Artist_Portrait_%281879%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13" y="0"/>
            <a:ext cx="57473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 et Littérature aka Art and Literature - (William Bouguereau - circa 186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581400" cy="6834733"/>
          </a:xfrm>
          <a:prstGeom prst="rect">
            <a:avLst/>
          </a:prstGeom>
        </p:spPr>
      </p:pic>
      <p:pic>
        <p:nvPicPr>
          <p:cNvPr id="3" name="Picture 2" descr="Charity - (William Bouguereau - circa 187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64" y="0"/>
            <a:ext cx="41309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mphes et satyre aka Nymphs and Saytr - (William Bouguereau - circa 187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587240" cy="6553200"/>
          </a:xfrm>
          <a:prstGeom prst="rect">
            <a:avLst/>
          </a:prstGeom>
        </p:spPr>
      </p:pic>
      <p:pic>
        <p:nvPicPr>
          <p:cNvPr id="3" name="Picture 2" descr="Le Guepier - (William Bouguereau - 189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4827"/>
            <a:ext cx="4572000" cy="654077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17" y="0"/>
            <a:ext cx="474916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e_Monet The Woman in the Green Dress, Camille Doncieux, 18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74900" y="0"/>
            <a:ext cx="4392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eMonetImpressionsoleillevant18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1125" y="0"/>
            <a:ext cx="8920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e_Monet water lilli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62138"/>
            <a:ext cx="914400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e_Monet_-_La_Grenouillere 18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ouard_Manet A Bar at the Folies-Bergere 188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75"/>
            <a:ext cx="9144000" cy="66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History of European Civilization II fall 06\Queenvicto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638" y="0"/>
            <a:ext cx="50387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Grande Odalisque - (Jean-Auguste-Dominique Ingres - 1814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31850"/>
            <a:ext cx="9144000" cy="519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ympia 18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57188"/>
            <a:ext cx="9144000" cy="614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198158000001 camille cor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62" y="0"/>
            <a:ext cx="50986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an-Baptiste-Camille_Corot Seated Woman 18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5813" y="0"/>
            <a:ext cx="5030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efault\My Documents\Western Civ II Fall 05\15 His 131\madame_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738" y="0"/>
            <a:ext cx="34369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Gogh_1887_Selbstbildn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1500" y="0"/>
            <a:ext cx="5459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otato Eaters by Van Gogh 188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1613"/>
            <a:ext cx="9144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flowers by Van Gogh 18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0400" y="0"/>
            <a:ext cx="528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droom in Arles by Vincent Van Gogh 18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5100" y="0"/>
            <a:ext cx="8812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Night Cafe by Van Gogh 18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25463" y="0"/>
            <a:ext cx="8091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vicjubile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4850" y="0"/>
            <a:ext cx="519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ry Night by Van Gogh 18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6225" y="0"/>
            <a:ext cx="8591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Gogh-self-portrait-with_bandaged_ea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3238" y="0"/>
            <a:ext cx="5597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_Cezan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79" y="0"/>
            <a:ext cx="566304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ains in the French Provence by Paul Cezanne 1878-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8113"/>
            <a:ext cx="9144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_acc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518" y="0"/>
            <a:ext cx="3214482" cy="4267200"/>
          </a:xfrm>
          <a:prstGeom prst="rect">
            <a:avLst/>
          </a:prstGeom>
        </p:spPr>
      </p:pic>
      <p:pic>
        <p:nvPicPr>
          <p:cNvPr id="3" name="Picture 2" descr="2664196.jpg"/>
          <p:cNvPicPr>
            <a:picLocks noChangeAspect="1"/>
          </p:cNvPicPr>
          <p:nvPr/>
        </p:nvPicPr>
        <p:blipFill>
          <a:blip r:embed="rId3"/>
          <a:srcRect b="9596"/>
          <a:stretch>
            <a:fillRect/>
          </a:stretch>
        </p:blipFill>
        <p:spPr>
          <a:xfrm>
            <a:off x="0" y="0"/>
            <a:ext cx="2590800" cy="3258219"/>
          </a:xfrm>
          <a:prstGeom prst="rect">
            <a:avLst/>
          </a:prstGeom>
        </p:spPr>
      </p:pic>
      <p:pic>
        <p:nvPicPr>
          <p:cNvPr id="4" name="Picture 3" descr="frguian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282722"/>
            <a:ext cx="3810000" cy="2575278"/>
          </a:xfrm>
          <a:prstGeom prst="rect">
            <a:avLst/>
          </a:prstGeom>
        </p:spPr>
      </p:pic>
      <p:pic>
        <p:nvPicPr>
          <p:cNvPr id="6" name="Picture 5" descr="manet_zol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99" y="0"/>
            <a:ext cx="2687417" cy="3429000"/>
          </a:xfrm>
          <a:prstGeom prst="rect">
            <a:avLst/>
          </a:prstGeom>
        </p:spPr>
      </p:pic>
      <p:pic>
        <p:nvPicPr>
          <p:cNvPr id="5" name="Picture 4" descr="dreyfuss-degrad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590800"/>
            <a:ext cx="31242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nishAmericanWarOverview.gif"/>
          <p:cNvPicPr>
            <a:picLocks noChangeAspect="1"/>
          </p:cNvPicPr>
          <p:nvPr/>
        </p:nvPicPr>
        <p:blipFill>
          <a:blip r:embed="rId2"/>
          <a:srcRect b="27778"/>
          <a:stretch>
            <a:fillRect/>
          </a:stretch>
        </p:blipFill>
        <p:spPr>
          <a:xfrm>
            <a:off x="0" y="0"/>
            <a:ext cx="8096749" cy="4953000"/>
          </a:xfrm>
          <a:prstGeom prst="rect">
            <a:avLst/>
          </a:prstGeom>
        </p:spPr>
      </p:pic>
      <p:pic>
        <p:nvPicPr>
          <p:cNvPr id="131074" name="Picture 2" descr="C:\Documents and Settings\Owner.YOUR-0944CBA8B9\My Documents\FORUM Spring 06\Lecture 2 U.S. History and Business\Maine Wre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6817" y="2590800"/>
            <a:ext cx="5417183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2052" descr="C:\Documents and Settings\Owner.YOUR-0944CBA8B9\My Documents\FORUM Spring 06\Lecture 2 U.S. History and Business\ed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667000" cy="4200307"/>
          </a:xfrm>
          <a:prstGeom prst="rect">
            <a:avLst/>
          </a:prstGeom>
          <a:noFill/>
        </p:spPr>
      </p:pic>
      <p:pic>
        <p:nvPicPr>
          <p:cNvPr id="5" name="Picture 2" descr="C:\Documents and Settings\Owner.YOUR-0944CBA8B9\My Documents\FORUM Spring 06\Lecture 2 U.S. History and Business\Andrew Carneg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439423"/>
            <a:ext cx="3048000" cy="4418577"/>
          </a:xfrm>
          <a:prstGeom prst="rect">
            <a:avLst/>
          </a:prstGeom>
          <a:noFill/>
        </p:spPr>
      </p:pic>
      <p:pic>
        <p:nvPicPr>
          <p:cNvPr id="4" name="Picture 3" descr="C:\Documents and Settings\Owner.YOUR-0944CBA8B9\My Documents\FORUM Spring 06\Lecture 2 U.S. History and Business\JDR18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0"/>
            <a:ext cx="3048000" cy="4433454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James J Hi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1" y="2378525"/>
            <a:ext cx="2971800" cy="447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FORUM Spring 06\Lecture 2 U.S. History and Business\Home Insurance Building Jenney 1883-8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334" y="914400"/>
            <a:ext cx="4402666" cy="5943600"/>
          </a:xfrm>
          <a:prstGeom prst="rect">
            <a:avLst/>
          </a:prstGeom>
          <a:noFill/>
        </p:spPr>
      </p:pic>
      <p:pic>
        <p:nvPicPr>
          <p:cNvPr id="79874" name="Picture 2" descr="C:\Documents and Settings\Owner.YOUR-0944CBA8B9\My Documents\FORUM Spring 06\Lecture 2 U.S. History and Business\PA oil wel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5608085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Owner.YOUR-0944CBA8B9\My Documents\FORUM Spring 06\Lecture 2 U.S. History and Business\break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38800" cy="42291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Marble_House_Fro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971800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Owner.YOUR-0944CBA8B9\My Documents\FORUM Spring 06\Lecture 2 U.S. History and Business\marble_house-gold_ball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</p:spPr>
      </p:pic>
      <p:pic>
        <p:nvPicPr>
          <p:cNvPr id="94210" name="Picture 2" descr="C:\Documents and Settings\Owner.YOUR-0944CBA8B9\My Documents\FORUM Spring 06\Lecture 2 U.S. History and Business\Marble House interior 1.jpg"/>
          <p:cNvPicPr>
            <a:picLocks noChangeAspect="1" noChangeArrowheads="1"/>
          </p:cNvPicPr>
          <p:nvPr/>
        </p:nvPicPr>
        <p:blipFill>
          <a:blip r:embed="rId3"/>
          <a:srcRect l="1596" t="2128" r="2660" b="4256"/>
          <a:stretch>
            <a:fillRect/>
          </a:stretch>
        </p:blipFill>
        <p:spPr bwMode="auto">
          <a:xfrm>
            <a:off x="0" y="457200"/>
            <a:ext cx="4038600" cy="592328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Marble House interior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-1"/>
            <a:ext cx="5029199" cy="3069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History of European Civilization II fall 06\British_Empire_18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25"/>
            <a:ext cx="9144000" cy="6954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Owner.YOUR-0944CBA8B9\My Documents\FORUM Spring 06\Lecture 2 U.S. History and Business\Columbian Expo 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0" y="0"/>
            <a:ext cx="5016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Owner.YOUR-0944CBA8B9\My Documents\FORUM Spring 06\Lecture 2 U.S. History and Business\06-01_courtofho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Owner.YOUR-0944CBA8B9\My Documents\FORUM Spring 06\Lecture 2 U.S. History and Business\06-04_courtofho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Owner.YOUR-0944CBA8B9\My Documents\FORUM Spring 06\Lecture 2 U.S. History and Business\05-12_chicagoday-manuf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Owner.YOUR-0944CBA8B9\My Documents\FORUM Spring 06\Lecture 2 U.S. History and Business\Chicago fair 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525"/>
            <a:ext cx="8549166" cy="684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Owner.YOUR-0944CBA8B9\My Documents\FORUM Spring 06\Lecture 2 U.S. History and Business\07-04e_electric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FORUM Spring 06\Lecture 2 U.S. History and Business\07-08c_machin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Owner.YOUR-0944CBA8B9\My Documents\FORUM Spring 06\Lecture 2 U.S. History and Business\07-11a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Owner.YOUR-0944CBA8B9\My Documents\FORUM Spring 06\Lecture 2 U.S. History and Business\07-11b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wner.YOUR-0944CBA8B9\My Documents\FORUM Spring 06\Lecture 3 U.S. History and Business\Ford_Assembly_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6781800" cy="3845375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3 U.S. History and Business\Ford%20HP_Model_T_Assembly_L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41442"/>
            <a:ext cx="4952999" cy="3916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_Curzon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3100" y="0"/>
            <a:ext cx="5256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moryShow_pos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5675" y="0"/>
            <a:ext cx="4691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FORUM Spring 06\Lecture 3 U.S. History and Business\Duchamp_Nu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4138613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s-from-avign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49363" y="0"/>
            <a:ext cx="6645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ymade duchamp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98613" y="0"/>
            <a:ext cx="5946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hamp-toilet fountain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3900" y="0"/>
            <a:ext cx="515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wner.YOUR-0944CBA8B9\My Documents\History of European Civilization II fall 06\His 131 Images\15 His 131\1900 map of Europe.jpg"/>
          <p:cNvPicPr>
            <a:picLocks noChangeAspect="1" noChangeArrowheads="1"/>
          </p:cNvPicPr>
          <p:nvPr/>
        </p:nvPicPr>
        <p:blipFill>
          <a:blip r:embed="rId3"/>
          <a:srcRect b="12202"/>
          <a:stretch>
            <a:fillRect/>
          </a:stretch>
        </p:blipFill>
        <p:spPr bwMode="auto">
          <a:xfrm>
            <a:off x="0" y="224890"/>
            <a:ext cx="9144000" cy="6404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History of European Civilization II fall 06\His 131 Images\15 His 131\Map_1914_WWI_Allianc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"/>
            <a:ext cx="8686800" cy="6858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History of European Civilization II fall 06\His 131 Images\15 His 131\nw_nicholas_george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4937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History of European Civilization II fall 06\His 131 Images\15 His 131\kaiser_wilhel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21200" cy="6858000"/>
          </a:xfrm>
          <a:prstGeom prst="rect">
            <a:avLst/>
          </a:prstGeom>
          <a:noFill/>
        </p:spPr>
      </p:pic>
      <p:pic>
        <p:nvPicPr>
          <p:cNvPr id="5123" name="Picture 3" descr="C:\Documents and Settings\Owner.YOUR-0944CBA8B9\My Documents\History of European Civilization II fall 06\His 131 Images\15 His 131\Francis_Joseph_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History of European Civilization II fall 06\His 131 Images\15 His 131\HMS Indefatigab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175" y="0"/>
            <a:ext cx="7239000" cy="3411538"/>
          </a:xfrm>
          <a:prstGeom prst="rect">
            <a:avLst/>
          </a:prstGeom>
          <a:noFill/>
        </p:spPr>
      </p:pic>
      <p:pic>
        <p:nvPicPr>
          <p:cNvPr id="19459" name="Picture 3" descr="C:\Documents and Settings\Owner.YOUR-0944CBA8B9\My Documents\History of European Civilization II fall 06\WWI\Images\Naval\Central Powers Ships &amp; Equipment\SMS Gneisena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424238"/>
            <a:ext cx="5791200" cy="3433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nialAfri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927" y="0"/>
            <a:ext cx="601614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Owner.YOUR-0944CBA8B9\My Documents\History of European Civilization II fall 06\His 131 Images\15 His 131\balkan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5475" y="0"/>
            <a:ext cx="53530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5372524_c47642ea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49826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History of European Civilization II fall 06\His 131 Images\15 His 131\ww_ferdinand_fam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53165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History of European Civilization II fall 06\His 131 Images\15 His 131\Princip_arrest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7488"/>
            <a:ext cx="9144000" cy="6423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History of European Civilization II fall 06\His 131 Images\15 His 131\1900 map of Europe.jpg"/>
          <p:cNvPicPr>
            <a:picLocks noChangeAspect="1" noChangeArrowheads="1"/>
          </p:cNvPicPr>
          <p:nvPr/>
        </p:nvPicPr>
        <p:blipFill>
          <a:blip r:embed="rId3"/>
          <a:srcRect b="12202"/>
          <a:stretch>
            <a:fillRect/>
          </a:stretch>
        </p:blipFill>
        <p:spPr bwMode="auto">
          <a:xfrm>
            <a:off x="0" y="224890"/>
            <a:ext cx="9144000" cy="6404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Owner.YOUR-0944CBA8B9\My Documents\History of European Civilization II fall 06\His 131 Images\15 His 131\france_corsic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163" y="0"/>
            <a:ext cx="67976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History of European Civilization II fall 06\His 131 Images\15 His 131\Schlieffen pl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19050"/>
            <a:ext cx="8882921" cy="6877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History of European Civilization II fall 06\His 131 Images\15 His 131\gr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0275" y="0"/>
            <a:ext cx="47450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Owner.YOUR-0944CBA8B9\My Documents\History of European Civilization II fall 06\His 131 Images\15 His 131\Battle_of_the_Marne_-_M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700"/>
            <a:ext cx="88392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Owner.YOUR-0944CBA8B9\My Documents\History of European Civilization II fall 06\His 131 Images\15 His 131\Trench Aer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31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59</Words>
  <Application>Microsoft Office PowerPoint</Application>
  <PresentationFormat>On-screen Show (4:3)</PresentationFormat>
  <Paragraphs>59</Paragraphs>
  <Slides>150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11</cp:revision>
  <dcterms:created xsi:type="dcterms:W3CDTF">2007-11-13T02:24:58Z</dcterms:created>
  <dcterms:modified xsi:type="dcterms:W3CDTF">2007-11-20T11:30:23Z</dcterms:modified>
</cp:coreProperties>
</file>